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61" r:id="rId5"/>
    <p:sldId id="267" r:id="rId6"/>
    <p:sldId id="262" r:id="rId7"/>
    <p:sldId id="266" r:id="rId8"/>
    <p:sldId id="272" r:id="rId9"/>
    <p:sldId id="274" r:id="rId10"/>
    <p:sldId id="271" r:id="rId11"/>
    <p:sldId id="270" r:id="rId12"/>
    <p:sldId id="273"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6" d="100"/>
          <a:sy n="56" d="100"/>
        </p:scale>
        <p:origin x="-922" y="-54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14.03.2017</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14.03.2017</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14.03.2017</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Экскурсии</a:t>
            </a:r>
            <a:endParaRPr lang="ru-RU" dirty="0"/>
          </a:p>
        </p:txBody>
      </p:sp>
      <p:sp>
        <p:nvSpPr>
          <p:cNvPr id="3" name="Подзаголовок 2"/>
          <p:cNvSpPr>
            <a:spLocks noGrp="1"/>
          </p:cNvSpPr>
          <p:nvPr>
            <p:ph type="subTitle" idx="1"/>
          </p:nvPr>
        </p:nvSpPr>
        <p:spPr/>
        <p:txBody>
          <a:bodyPr/>
          <a:lstStyle/>
          <a:p>
            <a:r>
              <a:rPr lang="en-US" dirty="0" smtClean="0"/>
              <a:t>ATU-Travel</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Медеу, 3"/>
          <p:cNvPicPr>
            <a:picLocks noChangeAspect="1" noChangeArrowheads="1"/>
          </p:cNvPicPr>
          <p:nvPr/>
        </p:nvPicPr>
        <p:blipFill>
          <a:blip r:embed="rId2"/>
          <a:srcRect/>
          <a:stretch>
            <a:fillRect/>
          </a:stretch>
        </p:blipFill>
        <p:spPr bwMode="auto">
          <a:xfrm>
            <a:off x="785786" y="1571612"/>
            <a:ext cx="8072494" cy="4572032"/>
          </a:xfrm>
          <a:prstGeom prst="rect">
            <a:avLst/>
          </a:prstGeom>
          <a:noFill/>
        </p:spPr>
      </p:pic>
      <p:sp>
        <p:nvSpPr>
          <p:cNvPr id="3" name="Заголовок 2"/>
          <p:cNvSpPr>
            <a:spLocks noGrp="1"/>
          </p:cNvSpPr>
          <p:nvPr>
            <p:ph type="title"/>
          </p:nvPr>
        </p:nvSpPr>
        <p:spPr/>
        <p:txBody>
          <a:bodyPr/>
          <a:lstStyle/>
          <a:p>
            <a:pPr algn="ctr"/>
            <a:r>
              <a:rPr lang="ru-RU" dirty="0" err="1" smtClean="0"/>
              <a:t>Медеу</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https://dimal-travel.com/ru/up/catalog/0d962fdd7d86707afd2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2" name="Picture 4" descr="https://dimal-travel.com/ru/up/catalog/0d962fdd7d86707afd28.JPG"/>
          <p:cNvPicPr>
            <a:picLocks noChangeAspect="1" noChangeArrowheads="1"/>
          </p:cNvPicPr>
          <p:nvPr/>
        </p:nvPicPr>
        <p:blipFill>
          <a:blip r:embed="rId2"/>
          <a:srcRect/>
          <a:stretch>
            <a:fillRect/>
          </a:stretch>
        </p:blipFill>
        <p:spPr bwMode="auto">
          <a:xfrm>
            <a:off x="571472" y="571480"/>
            <a:ext cx="7858180" cy="52864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img-fotki.yandex.ru/get/9166/175839075.23/0_fa850_55cd00bc_XXL.jpg"/>
          <p:cNvPicPr>
            <a:picLocks noChangeAspect="1" noChangeArrowheads="1"/>
          </p:cNvPicPr>
          <p:nvPr/>
        </p:nvPicPr>
        <p:blipFill>
          <a:blip r:embed="rId2"/>
          <a:srcRect/>
          <a:stretch>
            <a:fillRect/>
          </a:stretch>
        </p:blipFill>
        <p:spPr bwMode="auto">
          <a:xfrm>
            <a:off x="4786314" y="3643314"/>
            <a:ext cx="3883492" cy="2500330"/>
          </a:xfrm>
          <a:prstGeom prst="rect">
            <a:avLst/>
          </a:prstGeom>
          <a:noFill/>
        </p:spPr>
      </p:pic>
      <p:pic>
        <p:nvPicPr>
          <p:cNvPr id="27654" name="Picture 6" descr="http://proskurin.ucoz.kz/_pu/0/81834.jpg"/>
          <p:cNvPicPr>
            <a:picLocks noChangeAspect="1" noChangeArrowheads="1"/>
          </p:cNvPicPr>
          <p:nvPr/>
        </p:nvPicPr>
        <p:blipFill>
          <a:blip r:embed="rId3"/>
          <a:srcRect/>
          <a:stretch>
            <a:fillRect/>
          </a:stretch>
        </p:blipFill>
        <p:spPr bwMode="auto">
          <a:xfrm>
            <a:off x="1000100" y="3571876"/>
            <a:ext cx="3429024" cy="2591226"/>
          </a:xfrm>
          <a:prstGeom prst="rect">
            <a:avLst/>
          </a:prstGeom>
          <a:noFill/>
        </p:spPr>
      </p:pic>
      <p:sp>
        <p:nvSpPr>
          <p:cNvPr id="27656" name="AutoShape 8" descr="Картинки по запрос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8" name="Picture 10" descr="Картинки по запросу"/>
          <p:cNvPicPr>
            <a:picLocks noChangeAspect="1" noChangeArrowheads="1"/>
          </p:cNvPicPr>
          <p:nvPr/>
        </p:nvPicPr>
        <p:blipFill>
          <a:blip r:embed="rId4"/>
          <a:srcRect/>
          <a:stretch>
            <a:fillRect/>
          </a:stretch>
        </p:blipFill>
        <p:spPr bwMode="auto">
          <a:xfrm>
            <a:off x="1857356" y="214290"/>
            <a:ext cx="5429288" cy="27860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Содержимое 2"/>
          <p:cNvSpPr>
            <a:spLocks noGrp="1"/>
          </p:cNvSpPr>
          <p:nvPr>
            <p:ph sz="quarter" idx="1"/>
          </p:nvPr>
        </p:nvSpPr>
        <p:spPr/>
        <p:txBody>
          <a:bodyPr/>
          <a:lstStyle/>
          <a:p>
            <a:r>
              <a:rPr lang="ru-RU" dirty="0" smtClean="0"/>
              <a:t>Продолжительность 4 часа.</a:t>
            </a:r>
          </a:p>
          <a:p>
            <a:r>
              <a:rPr lang="ru-RU" dirty="0" smtClean="0"/>
              <a:t>Автомобильная часть: 2 часа.</a:t>
            </a:r>
          </a:p>
          <a:p>
            <a:r>
              <a:rPr lang="ru-RU" dirty="0" smtClean="0"/>
              <a:t>Пешеходная часть: 2 часа.</a:t>
            </a:r>
          </a:p>
          <a:p>
            <a:r>
              <a:rPr lang="ru-RU" dirty="0" smtClean="0"/>
              <a:t>Снаряжение: свободная форма одежды.</a:t>
            </a:r>
          </a:p>
          <a:p>
            <a:r>
              <a:rPr lang="ru-RU" dirty="0" smtClean="0"/>
              <a:t>Стоимость  44000 </a:t>
            </a:r>
            <a:r>
              <a:rPr lang="ru-RU" dirty="0" err="1" smtClean="0"/>
              <a:t>тг</a:t>
            </a:r>
            <a:r>
              <a:rPr lang="ru-RU" dirty="0" smtClean="0"/>
              <a:t>. с группы до 20 чел.</a:t>
            </a:r>
          </a:p>
          <a:p>
            <a:r>
              <a:rPr lang="ru-RU" dirty="0" smtClean="0"/>
              <a:t>Канатная дорога с чел. – 2500тг.</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b="1" dirty="0" smtClean="0"/>
              <a:t>4 КАНЬОНА:</a:t>
            </a:r>
            <a:endParaRPr lang="ru-RU" dirty="0"/>
          </a:p>
        </p:txBody>
      </p:sp>
      <p:sp>
        <p:nvSpPr>
          <p:cNvPr id="3" name="Содержимое 2"/>
          <p:cNvSpPr>
            <a:spLocks noGrp="1"/>
          </p:cNvSpPr>
          <p:nvPr>
            <p:ph sz="quarter" idx="1"/>
          </p:nvPr>
        </p:nvSpPr>
        <p:spPr/>
        <p:txBody>
          <a:bodyPr/>
          <a:lstStyle/>
          <a:p>
            <a:r>
              <a:rPr lang="ru-RU" b="1" dirty="0" smtClean="0"/>
              <a:t/>
            </a:r>
            <a:br>
              <a:rPr lang="ru-RU" b="1" dirty="0" smtClean="0"/>
            </a:br>
            <a:r>
              <a:rPr lang="ru-RU" b="1" dirty="0" smtClean="0"/>
              <a:t>- «Каньон </a:t>
            </a:r>
            <a:r>
              <a:rPr lang="ru-RU" b="1" dirty="0" err="1" smtClean="0"/>
              <a:t>Темирлик</a:t>
            </a:r>
            <a:r>
              <a:rPr lang="ru-RU" b="1" dirty="0" smtClean="0"/>
              <a:t>»</a:t>
            </a:r>
            <a:br>
              <a:rPr lang="ru-RU" b="1" dirty="0" smtClean="0"/>
            </a:br>
            <a:r>
              <a:rPr lang="ru-RU" b="1" dirty="0" smtClean="0"/>
              <a:t>- «Лунный ландшафт»</a:t>
            </a:r>
            <a:br>
              <a:rPr lang="ru-RU" b="1" dirty="0" smtClean="0"/>
            </a:br>
            <a:r>
              <a:rPr lang="ru-RU" b="1" dirty="0" smtClean="0"/>
              <a:t>- «Урочище </a:t>
            </a:r>
            <a:r>
              <a:rPr lang="ru-RU" b="1" dirty="0" err="1" smtClean="0"/>
              <a:t>Куртагай</a:t>
            </a:r>
            <a:r>
              <a:rPr lang="ru-RU" b="1" dirty="0" smtClean="0"/>
              <a:t>»</a:t>
            </a:r>
            <a:br>
              <a:rPr lang="ru-RU" b="1" dirty="0" smtClean="0"/>
            </a:br>
            <a:r>
              <a:rPr lang="ru-RU" b="1" dirty="0" smtClean="0"/>
              <a:t>- «Долина замков»</a:t>
            </a:r>
          </a:p>
          <a:p>
            <a:endParaRPr lang="ru-RU" dirty="0"/>
          </a:p>
        </p:txBody>
      </p:sp>
      <p:pic>
        <p:nvPicPr>
          <p:cNvPr id="8" name="Рисунок 7" descr="http://www.almaty-info.net/upload/images/1338203409.jpg"/>
          <p:cNvPicPr/>
          <p:nvPr/>
        </p:nvPicPr>
        <p:blipFill>
          <a:blip r:embed="rId2"/>
          <a:srcRect/>
          <a:stretch>
            <a:fillRect/>
          </a:stretch>
        </p:blipFill>
        <p:spPr bwMode="auto">
          <a:xfrm>
            <a:off x="4572000" y="3786190"/>
            <a:ext cx="3357586" cy="2286016"/>
          </a:xfrm>
          <a:prstGeom prst="rect">
            <a:avLst/>
          </a:prstGeom>
          <a:noFill/>
          <a:ln w="9525">
            <a:noFill/>
            <a:miter lim="800000"/>
            <a:headEnd/>
            <a:tailEnd/>
          </a:ln>
        </p:spPr>
      </p:pic>
      <p:pic>
        <p:nvPicPr>
          <p:cNvPr id="9" name="Рисунок 8" descr="http://www.almaty-info.net/upload/images/1338203376.jpg"/>
          <p:cNvPicPr/>
          <p:nvPr/>
        </p:nvPicPr>
        <p:blipFill>
          <a:blip r:embed="rId3"/>
          <a:srcRect/>
          <a:stretch>
            <a:fillRect/>
          </a:stretch>
        </p:blipFill>
        <p:spPr bwMode="auto">
          <a:xfrm>
            <a:off x="4572000" y="1357298"/>
            <a:ext cx="3286148" cy="2136775"/>
          </a:xfrm>
          <a:prstGeom prst="rect">
            <a:avLst/>
          </a:prstGeom>
          <a:noFill/>
          <a:ln w="9525">
            <a:noFill/>
            <a:miter lim="800000"/>
            <a:headEnd/>
            <a:tailEnd/>
          </a:ln>
        </p:spPr>
      </p:pic>
      <p:pic>
        <p:nvPicPr>
          <p:cNvPr id="10" name="Рисунок 9" descr="http://www.almaty-info.net/upload/images/1338203433.jpg"/>
          <p:cNvPicPr/>
          <p:nvPr/>
        </p:nvPicPr>
        <p:blipFill>
          <a:blip r:embed="rId4"/>
          <a:srcRect/>
          <a:stretch>
            <a:fillRect/>
          </a:stretch>
        </p:blipFill>
        <p:spPr bwMode="auto">
          <a:xfrm>
            <a:off x="785786" y="3571876"/>
            <a:ext cx="2857520" cy="2357454"/>
          </a:xfrm>
          <a:prstGeom prst="rect">
            <a:avLst/>
          </a:prstGeom>
          <a:noFill/>
          <a:ln w="9525">
            <a:noFill/>
            <a:miter lim="800000"/>
            <a:headEnd/>
            <a:tailEnd/>
          </a:ln>
        </p:spPr>
      </p:pic>
      <p:sp>
        <p:nvSpPr>
          <p:cNvPr id="44040" name="AutoShape 8" descr="Туроператор Grande Voyage,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a:bodyPr>
          <a:lstStyle/>
          <a:p>
            <a:r>
              <a:rPr lang="ru-RU" dirty="0" smtClean="0"/>
              <a:t>Одним из чудес Семиречья являются каньоны. Самые красивые и большие каньоны расположены в долине реки </a:t>
            </a:r>
            <a:r>
              <a:rPr lang="ru-RU" dirty="0" err="1" smtClean="0"/>
              <a:t>Чарын</a:t>
            </a:r>
            <a:r>
              <a:rPr lang="ru-RU" dirty="0" smtClean="0"/>
              <a:t> — одного из самых больших притоков Или. Начинаясь в горах Центрального Тянь-Шаня бурной и шумной рекой, </a:t>
            </a:r>
            <a:r>
              <a:rPr lang="ru-RU" dirty="0" err="1" smtClean="0"/>
              <a:t>Чарын</a:t>
            </a:r>
            <a:r>
              <a:rPr lang="ru-RU" dirty="0" smtClean="0"/>
              <a:t> и в долине образует множество порогов. В нижнем течении, </a:t>
            </a:r>
            <a:r>
              <a:rPr lang="ru-RU" dirty="0" err="1" smtClean="0"/>
              <a:t>Чарын</a:t>
            </a:r>
            <a:r>
              <a:rPr lang="ru-RU" dirty="0" smtClean="0"/>
              <a:t> прорезает хребет </a:t>
            </a:r>
            <a:r>
              <a:rPr lang="ru-RU" dirty="0" err="1" smtClean="0"/>
              <a:t>Торайгыр</a:t>
            </a:r>
            <a:r>
              <a:rPr lang="ru-RU" dirty="0" smtClean="0"/>
              <a:t> и попадает в пустынную предгорную равнину, сложенную красноватыми осадочными породами. Здесь различные формы эрозии образуют причудливые фигуры, башни, иногда целые замки. Эти каньоны по зрелищности не уступают каньонам Колорадо. Одна из долин получила название Долины Замков. Она расположена примерно в 200 километрах восточнее </a:t>
            </a:r>
            <a:r>
              <a:rPr lang="ru-RU" dirty="0" err="1" smtClean="0"/>
              <a:t>Алматы</a:t>
            </a:r>
            <a:r>
              <a:rPr lang="ru-RU" dirty="0" smtClean="0"/>
              <a:t>, в пустынной местности.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lmaty-info.net/upload/images/1342669300.jpeg"/>
          <p:cNvPicPr>
            <a:picLocks noChangeAspect="1" noChangeArrowheads="1"/>
          </p:cNvPicPr>
          <p:nvPr/>
        </p:nvPicPr>
        <p:blipFill>
          <a:blip r:embed="rId2"/>
          <a:srcRect/>
          <a:stretch>
            <a:fillRect/>
          </a:stretch>
        </p:blipFill>
        <p:spPr bwMode="auto">
          <a:xfrm>
            <a:off x="857224" y="642918"/>
            <a:ext cx="7812779" cy="52149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last-tour.kz/images/dolina2.jpg"/>
          <p:cNvPicPr>
            <a:picLocks noChangeAspect="1" noChangeArrowheads="1"/>
          </p:cNvPicPr>
          <p:nvPr/>
        </p:nvPicPr>
        <p:blipFill>
          <a:blip r:embed="rId2"/>
          <a:srcRect/>
          <a:stretch>
            <a:fillRect/>
          </a:stretch>
        </p:blipFill>
        <p:spPr bwMode="auto">
          <a:xfrm>
            <a:off x="428596" y="428604"/>
            <a:ext cx="8286808" cy="56436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План поездки:</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77500" lnSpcReduction="20000"/>
          </a:bodyPr>
          <a:lstStyle/>
          <a:p>
            <a:r>
              <a:rPr lang="ru-RU" b="1" dirty="0" smtClean="0"/>
              <a:t>7:15 сбор, 7:30 отправление</a:t>
            </a:r>
          </a:p>
          <a:p>
            <a:r>
              <a:rPr lang="ru-RU" b="1" dirty="0" smtClean="0"/>
              <a:t>12:00 – 13:30 – прибытие на каньон «</a:t>
            </a:r>
            <a:r>
              <a:rPr lang="ru-RU" b="1" dirty="0" err="1" smtClean="0"/>
              <a:t>Темирлик</a:t>
            </a:r>
            <a:r>
              <a:rPr lang="ru-RU" b="1" dirty="0" smtClean="0"/>
              <a:t>», </a:t>
            </a:r>
            <a:r>
              <a:rPr lang="ru-RU" b="1" dirty="0" err="1" smtClean="0"/>
              <a:t>пикник,прогулка</a:t>
            </a:r>
            <a:r>
              <a:rPr lang="ru-RU" b="1" dirty="0" smtClean="0"/>
              <a:t>.</a:t>
            </a:r>
          </a:p>
          <a:p>
            <a:r>
              <a:rPr lang="ru-RU" b="1" dirty="0" smtClean="0"/>
              <a:t>14:00 – 14:30 – посещение «Лунного ландшафта» (грандиозная смотровая площадка на каньоны)</a:t>
            </a:r>
          </a:p>
          <a:p>
            <a:r>
              <a:rPr lang="ru-RU" b="1" dirty="0" smtClean="0"/>
              <a:t>14:45 – 15:05 – посещение смотровой площадки на каньон </a:t>
            </a:r>
            <a:r>
              <a:rPr lang="ru-RU" b="1" dirty="0" err="1" smtClean="0"/>
              <a:t>Чарын</a:t>
            </a:r>
            <a:r>
              <a:rPr lang="ru-RU" b="1" dirty="0" smtClean="0"/>
              <a:t> «Урочище </a:t>
            </a:r>
            <a:r>
              <a:rPr lang="ru-RU" b="1" dirty="0" err="1" smtClean="0"/>
              <a:t>Куртогай</a:t>
            </a:r>
            <a:r>
              <a:rPr lang="ru-RU" b="1" dirty="0" smtClean="0"/>
              <a:t>»</a:t>
            </a:r>
          </a:p>
          <a:p>
            <a:r>
              <a:rPr lang="ru-RU" b="1" dirty="0" smtClean="0"/>
              <a:t>15:50 – 17:30 – прогулка по </a:t>
            </a:r>
            <a:r>
              <a:rPr lang="ru-RU" b="1" dirty="0" err="1" smtClean="0"/>
              <a:t>Чарынскому</a:t>
            </a:r>
            <a:r>
              <a:rPr lang="ru-RU" b="1" dirty="0" smtClean="0"/>
              <a:t> каньону «Долина замков»</a:t>
            </a:r>
          </a:p>
          <a:p>
            <a:r>
              <a:rPr lang="ru-RU" b="1" dirty="0" smtClean="0"/>
              <a:t>21:30  - возвращение в город </a:t>
            </a:r>
            <a:r>
              <a:rPr lang="ru-RU" b="1" dirty="0" err="1" smtClean="0"/>
              <a:t>Алматы</a:t>
            </a:r>
            <a:r>
              <a:rPr lang="ru-RU" b="1" dirty="0" smtClean="0"/>
              <a:t>.</a:t>
            </a:r>
          </a:p>
          <a:p>
            <a:r>
              <a:rPr lang="ru-RU" b="1" dirty="0" smtClean="0"/>
              <a:t>питание и напитки за свой счет</a:t>
            </a:r>
          </a:p>
          <a:p>
            <a:pPr>
              <a:buNone/>
            </a:pPr>
            <a:endParaRPr lang="ru-RU" dirty="0" smtClean="0"/>
          </a:p>
          <a:p>
            <a:r>
              <a:rPr lang="ru-RU" b="1" dirty="0" smtClean="0"/>
              <a:t>Стоимость тура: 8000</a:t>
            </a:r>
            <a:r>
              <a:rPr lang="ru-RU" dirty="0" smtClean="0"/>
              <a:t>тг</a:t>
            </a:r>
            <a:br>
              <a:rPr lang="ru-RU" dirty="0" smtClean="0"/>
            </a:br>
            <a:r>
              <a:rPr lang="ru-RU" dirty="0" smtClean="0"/>
              <a:t> </a:t>
            </a:r>
            <a:br>
              <a:rPr lang="ru-RU" dirty="0" smtClean="0"/>
            </a:br>
            <a:r>
              <a:rPr lang="ru-RU" b="1" dirty="0" smtClean="0"/>
              <a:t>В стоимость входит</a:t>
            </a:r>
            <a:r>
              <a:rPr lang="ru-RU" dirty="0" smtClean="0"/>
              <a:t>:</a:t>
            </a:r>
          </a:p>
          <a:p>
            <a:r>
              <a:rPr lang="ru-RU" dirty="0" smtClean="0"/>
              <a:t>- проезд в обе стороны (город - </a:t>
            </a:r>
            <a:r>
              <a:rPr lang="ru-RU" dirty="0" err="1" smtClean="0"/>
              <a:t>Чарын</a:t>
            </a:r>
            <a:r>
              <a:rPr lang="ru-RU" dirty="0" smtClean="0"/>
              <a:t> - </a:t>
            </a:r>
            <a:r>
              <a:rPr lang="ru-RU" dirty="0" err="1" smtClean="0"/>
              <a:t>город</a:t>
            </a:r>
            <a:r>
              <a:rPr lang="ru-RU" dirty="0" smtClean="0"/>
              <a:t>);</a:t>
            </a:r>
            <a:br>
              <a:rPr lang="ru-RU" dirty="0" smtClean="0"/>
            </a:br>
            <a:r>
              <a:rPr lang="ru-RU" dirty="0" smtClean="0"/>
              <a:t>- гид - экскурсовод;</a:t>
            </a:r>
            <a:br>
              <a:rPr lang="ru-RU" dirty="0" smtClean="0"/>
            </a:br>
            <a:r>
              <a:rPr lang="ru-RU" dirty="0" smtClean="0"/>
              <a:t>- экологические сборы;</a:t>
            </a:r>
            <a:br>
              <a:rPr lang="ru-RU" dirty="0" smtClean="0"/>
            </a:b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ЭКСКУРСИЯ ПО ГОРОДУ АЛМАТЫ</a:t>
            </a:r>
            <a:endParaRPr lang="ru-RU" dirty="0"/>
          </a:p>
        </p:txBody>
      </p:sp>
      <p:sp>
        <p:nvSpPr>
          <p:cNvPr id="3" name="Содержимое 2"/>
          <p:cNvSpPr>
            <a:spLocks noGrp="1"/>
          </p:cNvSpPr>
          <p:nvPr>
            <p:ph sz="quarter" idx="1"/>
          </p:nvPr>
        </p:nvSpPr>
        <p:spPr/>
        <p:txBody>
          <a:bodyPr>
            <a:normAutofit fontScale="92500"/>
          </a:bodyPr>
          <a:lstStyle/>
          <a:p>
            <a:r>
              <a:rPr lang="ru-RU" dirty="0" smtClean="0"/>
              <a:t> Южная столица по праву считается культурным центром республики. Город предоставляет огромные возможности для культурного и активного отдыха. Существует огромное количество театров, музеев, более 100 памятников истории, архитектуры и монументального искусства. </a:t>
            </a:r>
          </a:p>
          <a:p>
            <a:r>
              <a:rPr lang="ru-RU" b="1" dirty="0" smtClean="0"/>
              <a:t>Экскурсия по достопримечательностям г </a:t>
            </a:r>
            <a:r>
              <a:rPr lang="ru-RU" b="1" dirty="0" err="1" smtClean="0"/>
              <a:t>Алматы</a:t>
            </a:r>
            <a:r>
              <a:rPr lang="ru-RU" b="1" dirty="0" smtClean="0"/>
              <a:t>: </a:t>
            </a:r>
          </a:p>
          <a:p>
            <a:r>
              <a:rPr lang="ru-RU" dirty="0" smtClean="0"/>
              <a:t> Парк имени Первого Президента Республики Казахстан;</a:t>
            </a:r>
          </a:p>
          <a:p>
            <a:r>
              <a:rPr lang="ru-RU" dirty="0" smtClean="0"/>
              <a:t> Монумент Независимости;</a:t>
            </a:r>
          </a:p>
          <a:p>
            <a:r>
              <a:rPr lang="ru-RU" dirty="0" smtClean="0"/>
              <a:t> Высокогорный каток Медео;</a:t>
            </a:r>
          </a:p>
          <a:p>
            <a:r>
              <a:rPr lang="ru-RU" dirty="0" smtClean="0"/>
              <a:t> </a:t>
            </a:r>
            <a:r>
              <a:rPr lang="ru-RU" dirty="0" err="1" smtClean="0"/>
              <a:t>Көк-Төбе;</a:t>
            </a:r>
            <a:endParaRPr lang="ru-RU" dirty="0" smtClean="0"/>
          </a:p>
          <a:p>
            <a:r>
              <a:rPr lang="ru-RU" dirty="0" smtClean="0"/>
              <a:t> Дворец Республики.</a:t>
            </a:r>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ulturemap.kz/media/photo/nc/1419264729a86lo-page.jpg"/>
          <p:cNvPicPr>
            <a:picLocks noChangeAspect="1" noChangeArrowheads="1"/>
          </p:cNvPicPr>
          <p:nvPr/>
        </p:nvPicPr>
        <p:blipFill>
          <a:blip r:embed="rId2"/>
          <a:srcRect/>
          <a:stretch>
            <a:fillRect/>
          </a:stretch>
        </p:blipFill>
        <p:spPr bwMode="auto">
          <a:xfrm>
            <a:off x="1357290" y="1785926"/>
            <a:ext cx="6286500" cy="4191001"/>
          </a:xfrm>
          <a:prstGeom prst="rect">
            <a:avLst/>
          </a:prstGeom>
          <a:noFill/>
        </p:spPr>
      </p:pic>
      <p:sp>
        <p:nvSpPr>
          <p:cNvPr id="3" name="Заголовок 2"/>
          <p:cNvSpPr>
            <a:spLocks noGrp="1"/>
          </p:cNvSpPr>
          <p:nvPr>
            <p:ph type="title"/>
          </p:nvPr>
        </p:nvSpPr>
        <p:spPr>
          <a:xfrm>
            <a:off x="457200" y="228600"/>
            <a:ext cx="8229600" cy="1343012"/>
          </a:xfrm>
        </p:spPr>
        <p:txBody>
          <a:bodyPr>
            <a:normAutofit fontScale="90000"/>
          </a:bodyPr>
          <a:lstStyle/>
          <a:p>
            <a:pPr algn="ctr"/>
            <a:r>
              <a:rPr lang="ru-RU" b="1" dirty="0" smtClean="0"/>
              <a:t>Парк имени Первого Президента Республики Казахстан</a:t>
            </a:r>
            <a:br>
              <a:rPr lang="ru-RU" b="1"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Картинки по запросу монумент независимости аста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0" name="Picture 4" descr="https://s.zagranitsa.com/images/guides/18549/original/2a216ba4d962e3c8bf8a21a1aa0da652.png?1439759256"/>
          <p:cNvPicPr>
            <a:picLocks noChangeAspect="1" noChangeArrowheads="1"/>
          </p:cNvPicPr>
          <p:nvPr/>
        </p:nvPicPr>
        <p:blipFill>
          <a:blip r:embed="rId2"/>
          <a:srcRect/>
          <a:stretch>
            <a:fillRect/>
          </a:stretch>
        </p:blipFill>
        <p:spPr bwMode="auto">
          <a:xfrm>
            <a:off x="1000100" y="1357298"/>
            <a:ext cx="7358114" cy="4572032"/>
          </a:xfrm>
          <a:prstGeom prst="rect">
            <a:avLst/>
          </a:prstGeom>
          <a:noFill/>
        </p:spPr>
      </p:pic>
      <p:sp>
        <p:nvSpPr>
          <p:cNvPr id="4" name="Заголовок 3"/>
          <p:cNvSpPr>
            <a:spLocks noGrp="1"/>
          </p:cNvSpPr>
          <p:nvPr>
            <p:ph type="title"/>
          </p:nvPr>
        </p:nvSpPr>
        <p:spPr/>
        <p:txBody>
          <a:bodyPr>
            <a:normAutofit fontScale="90000"/>
          </a:bodyPr>
          <a:lstStyle/>
          <a:p>
            <a:pPr algn="ctr"/>
            <a:r>
              <a:rPr lang="ru-RU" b="1" dirty="0" smtClean="0"/>
              <a:t>Монумент Независимости</a:t>
            </a:r>
            <a:br>
              <a:rPr lang="ru-RU" b="1" dirty="0" smtClean="0"/>
            </a:b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147</TotalTime>
  <Words>229</Words>
  <PresentationFormat>Экран (4:3)</PresentationFormat>
  <Paragraphs>34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Начальная</vt:lpstr>
      <vt:lpstr>Экскурсии</vt:lpstr>
      <vt:lpstr>4 КАНЬОНА:</vt:lpstr>
      <vt:lpstr>Слайд 3</vt:lpstr>
      <vt:lpstr>Слайд 4</vt:lpstr>
      <vt:lpstr>Слайд 5</vt:lpstr>
      <vt:lpstr>План поездки: </vt:lpstr>
      <vt:lpstr>ЭКСКУРСИЯ ПО ГОРОДУ АЛМАТЫ</vt:lpstr>
      <vt:lpstr>Парк имени Первого Президента Республики Казахстан </vt:lpstr>
      <vt:lpstr>Монумент Независимости </vt:lpstr>
      <vt:lpstr>Медеу</vt:lpstr>
      <vt:lpstr>Слайд 11</vt:lpstr>
      <vt:lpstr>Слайд 12</vt:lpstr>
      <vt:lpstr>План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Экскурсии по Алматинской области</dc:title>
  <dc:creator>user</dc:creator>
  <cp:lastModifiedBy>user</cp:lastModifiedBy>
  <cp:revision>15</cp:revision>
  <dcterms:created xsi:type="dcterms:W3CDTF">2017-02-21T04:50:33Z</dcterms:created>
  <dcterms:modified xsi:type="dcterms:W3CDTF">2017-03-14T04:51:48Z</dcterms:modified>
</cp:coreProperties>
</file>